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84">
          <p15:clr>
            <a:srgbClr val="A4A3A4"/>
          </p15:clr>
        </p15:guide>
        <p15:guide id="2" pos="3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84" orient="horz"/>
        <p:guide pos="34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3" name="Google Shape;12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zawartość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838200" y="948267"/>
            <a:ext cx="10515600" cy="7424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wartość z podpisem" type="objTx">
  <p:cSld name="OBJECT_WITH_CAPTIO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>
            <p:ph type="title"/>
          </p:nvPr>
        </p:nvSpPr>
        <p:spPr>
          <a:xfrm>
            <a:off x="839788" y="1151466"/>
            <a:ext cx="3932237" cy="9059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1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az z podpisem" type="picTx">
  <p:cSld name="PICTURE_WITH_CAPTIO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type="title"/>
          </p:nvPr>
        </p:nvSpPr>
        <p:spPr>
          <a:xfrm>
            <a:off x="836612" y="987424"/>
            <a:ext cx="3935413" cy="1069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tekst pionowy" type="vertTx">
  <p:cSld name="VERTICAL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type="title"/>
          </p:nvPr>
        </p:nvSpPr>
        <p:spPr>
          <a:xfrm>
            <a:off x="838200" y="1100667"/>
            <a:ext cx="10515600" cy="5900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pionowy i tekst" type="vertTitleAndTx">
  <p:cSld name="VERTICAL_TITLE_AND_VERTICAL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4"/>
          <p:cNvSpPr txBox="1"/>
          <p:nvPr>
            <p:ph idx="1" type="body"/>
          </p:nvPr>
        </p:nvSpPr>
        <p:spPr>
          <a:xfrm rot="5400000">
            <a:off x="2616464" y="220927"/>
            <a:ext cx="5811838" cy="61002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ajd tytułowy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ctrTitle"/>
          </p:nvPr>
        </p:nvSpPr>
        <p:spPr>
          <a:xfrm>
            <a:off x="815225" y="1491351"/>
            <a:ext cx="10561550" cy="25440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Verdana"/>
              <a:buNone/>
              <a:defRPr b="1" i="0" sz="6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815225" y="4384883"/>
            <a:ext cx="1056155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Dwa elementy zawartości">
  <p:cSld name="7_Dwa elementy zawartości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2279576" y="1556792"/>
            <a:ext cx="5697716" cy="9106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erdana"/>
              <a:buNone/>
              <a:defRPr b="1" i="0" sz="3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838199" y="2816913"/>
            <a:ext cx="7139093" cy="3200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2" type="body"/>
          </p:nvPr>
        </p:nvSpPr>
        <p:spPr>
          <a:xfrm>
            <a:off x="8296310" y="1491351"/>
            <a:ext cx="3057489" cy="4526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ównanie" type="twoTxTwoObj">
  <p:cSld name="TWO_OBJECTS_WITH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839788" y="1016000"/>
            <a:ext cx="10512424" cy="674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9" name="Google Shape;29;p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Obraz z podpisem">
  <p:cSld name="1_Obraz z podpise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>
            <p:ph idx="2" type="pic"/>
          </p:nvPr>
        </p:nvSpPr>
        <p:spPr>
          <a:xfrm>
            <a:off x="3866322" y="1503673"/>
            <a:ext cx="7510452" cy="4524823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6"/>
          <p:cNvSpPr txBox="1"/>
          <p:nvPr>
            <p:ph type="title"/>
          </p:nvPr>
        </p:nvSpPr>
        <p:spPr>
          <a:xfrm>
            <a:off x="839788" y="1503673"/>
            <a:ext cx="2668725" cy="933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  <a:defRPr b="1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839788" y="2764977"/>
            <a:ext cx="2668725" cy="3263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główek sekcji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wa elementy zawartości" type="twoObj">
  <p:cSld name="TWO_OBJECT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838200" y="965200"/>
            <a:ext cx="10515600" cy="725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lko tytuł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type="title"/>
          </p:nvPr>
        </p:nvSpPr>
        <p:spPr>
          <a:xfrm>
            <a:off x="838200" y="21034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sty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1100667"/>
            <a:ext cx="10515600" cy="5900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838199" y="1556792"/>
            <a:ext cx="7139093" cy="864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erdana"/>
              <a:buNone/>
            </a:pPr>
            <a:r>
              <a:t/>
            </a:r>
            <a:endParaRPr/>
          </a:p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838199" y="2816913"/>
            <a:ext cx="7139093" cy="3200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t/>
            </a:r>
            <a:endParaRPr>
              <a:solidFill>
                <a:srgbClr val="171616"/>
              </a:solidFill>
            </a:endParaRPr>
          </a:p>
        </p:txBody>
      </p:sp>
      <p:sp>
        <p:nvSpPr>
          <p:cNvPr id="95" name="Google Shape;95;p16"/>
          <p:cNvSpPr txBox="1"/>
          <p:nvPr>
            <p:ph idx="2" type="body"/>
          </p:nvPr>
        </p:nvSpPr>
        <p:spPr>
          <a:xfrm>
            <a:off x="8296310" y="1491351"/>
            <a:ext cx="3057489" cy="4526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>
              <a:solidFill>
                <a:srgbClr val="17161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title"/>
          </p:nvPr>
        </p:nvSpPr>
        <p:spPr>
          <a:xfrm>
            <a:off x="839788" y="1016000"/>
            <a:ext cx="10512424" cy="674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t/>
            </a:r>
            <a:endParaRPr/>
          </a:p>
        </p:txBody>
      </p:sp>
      <p:sp>
        <p:nvSpPr>
          <p:cNvPr id="101" name="Google Shape;101;p1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02" name="Google Shape;102;p1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04" name="Google Shape;104;p1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/>
          <p:nvPr>
            <p:ph idx="2" type="pic"/>
          </p:nvPr>
        </p:nvSpPr>
        <p:spPr>
          <a:xfrm>
            <a:off x="3866322" y="1503673"/>
            <a:ext cx="7510500" cy="45249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18"/>
          <p:cNvSpPr txBox="1"/>
          <p:nvPr>
            <p:ph type="title"/>
          </p:nvPr>
        </p:nvSpPr>
        <p:spPr>
          <a:xfrm>
            <a:off x="839788" y="1503673"/>
            <a:ext cx="2668725" cy="933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</a:pPr>
            <a:r>
              <a:t/>
            </a:r>
            <a:endParaRPr/>
          </a:p>
        </p:txBody>
      </p:sp>
      <p:sp>
        <p:nvSpPr>
          <p:cNvPr id="111" name="Google Shape;111;p18"/>
          <p:cNvSpPr txBox="1"/>
          <p:nvPr>
            <p:ph idx="1" type="body"/>
          </p:nvPr>
        </p:nvSpPr>
        <p:spPr>
          <a:xfrm>
            <a:off x="839788" y="2764977"/>
            <a:ext cx="2668725" cy="3263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/>
          <p:nvPr/>
        </p:nvSpPr>
        <p:spPr>
          <a:xfrm>
            <a:off x="948267" y="4758267"/>
            <a:ext cx="4402666" cy="406400"/>
          </a:xfrm>
          <a:prstGeom prst="rect">
            <a:avLst/>
          </a:prstGeom>
          <a:solidFill>
            <a:srgbClr val="5F62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